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sldIdLst>
    <p:sldId id="256" r:id="rId2"/>
    <p:sldId id="257" r:id="rId3"/>
    <p:sldId id="262" r:id="rId4"/>
    <p:sldId id="264" r:id="rId5"/>
    <p:sldId id="263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84CFB5-D8A5-4309-9DB3-B0430FA4C877}" v="7" dt="2024-02-15T21:19:32.528"/>
    <p1510:client id="{C273ECE9-F58A-44BD-9237-30A3DF808C7A}" v="18" dt="2024-02-15T20:57:08.7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Dinkel" userId="S::100031511@ccisd.net::66bb8267-deeb-4b94-afec-329e7178d141" providerId="AD" clId="Web-{C273ECE9-F58A-44BD-9237-30A3DF808C7A}"/>
    <pc:docChg chg="addSld modSld addMainMaster delMainMaster">
      <pc:chgData name="Andrew Dinkel" userId="S::100031511@ccisd.net::66bb8267-deeb-4b94-afec-329e7178d141" providerId="AD" clId="Web-{C273ECE9-F58A-44BD-9237-30A3DF808C7A}" dt="2024-02-15T20:57:08.780" v="17"/>
      <pc:docMkLst>
        <pc:docMk/>
      </pc:docMkLst>
      <pc:sldChg chg="modSp mod modClrScheme chgLayout">
        <pc:chgData name="Andrew Dinkel" userId="S::100031511@ccisd.net::66bb8267-deeb-4b94-afec-329e7178d141" providerId="AD" clId="Web-{C273ECE9-F58A-44BD-9237-30A3DF808C7A}" dt="2024-02-15T20:57:08.780" v="17"/>
        <pc:sldMkLst>
          <pc:docMk/>
          <pc:sldMk cId="109857222" sldId="256"/>
        </pc:sldMkLst>
        <pc:spChg chg="mod ord">
          <ac:chgData name="Andrew Dinkel" userId="S::100031511@ccisd.net::66bb8267-deeb-4b94-afec-329e7178d141" providerId="AD" clId="Web-{C273ECE9-F58A-44BD-9237-30A3DF808C7A}" dt="2024-02-15T20:57:08.780" v="17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Andrew Dinkel" userId="S::100031511@ccisd.net::66bb8267-deeb-4b94-afec-329e7178d141" providerId="AD" clId="Web-{C273ECE9-F58A-44BD-9237-30A3DF808C7A}" dt="2024-02-15T20:57:08.780" v="1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 mod modClrScheme chgLayout">
        <pc:chgData name="Andrew Dinkel" userId="S::100031511@ccisd.net::66bb8267-deeb-4b94-afec-329e7178d141" providerId="AD" clId="Web-{C273ECE9-F58A-44BD-9237-30A3DF808C7A}" dt="2024-02-15T20:57:08.780" v="17"/>
        <pc:sldMkLst>
          <pc:docMk/>
          <pc:sldMk cId="1322071659" sldId="257"/>
        </pc:sldMkLst>
        <pc:spChg chg="mod ord">
          <ac:chgData name="Andrew Dinkel" userId="S::100031511@ccisd.net::66bb8267-deeb-4b94-afec-329e7178d141" providerId="AD" clId="Web-{C273ECE9-F58A-44BD-9237-30A3DF808C7A}" dt="2024-02-15T20:57:08.780" v="17"/>
          <ac:spMkLst>
            <pc:docMk/>
            <pc:sldMk cId="1322071659" sldId="257"/>
            <ac:spMk id="2" creationId="{2B937AD1-B2E5-BBC6-BA29-10ED80539668}"/>
          </ac:spMkLst>
        </pc:spChg>
        <pc:spChg chg="mod ord">
          <ac:chgData name="Andrew Dinkel" userId="S::100031511@ccisd.net::66bb8267-deeb-4b94-afec-329e7178d141" providerId="AD" clId="Web-{C273ECE9-F58A-44BD-9237-30A3DF808C7A}" dt="2024-02-15T20:57:08.780" v="17"/>
          <ac:spMkLst>
            <pc:docMk/>
            <pc:sldMk cId="1322071659" sldId="257"/>
            <ac:spMk id="3" creationId="{7F993211-2F58-DD73-22D2-F8298ECC34EB}"/>
          </ac:spMkLst>
        </pc:spChg>
      </pc:sldChg>
      <pc:sldChg chg="addSp delSp modSp new mod modClrScheme addAnim chgLayout">
        <pc:chgData name="Andrew Dinkel" userId="S::100031511@ccisd.net::66bb8267-deeb-4b94-afec-329e7178d141" providerId="AD" clId="Web-{C273ECE9-F58A-44BD-9237-30A3DF808C7A}" dt="2024-02-15T20:57:08.780" v="17"/>
        <pc:sldMkLst>
          <pc:docMk/>
          <pc:sldMk cId="3467233780" sldId="258"/>
        </pc:sldMkLst>
        <pc:spChg chg="del">
          <ac:chgData name="Andrew Dinkel" userId="S::100031511@ccisd.net::66bb8267-deeb-4b94-afec-329e7178d141" providerId="AD" clId="Web-{C273ECE9-F58A-44BD-9237-30A3DF808C7A}" dt="2024-02-15T20:48:25.165" v="6"/>
          <ac:spMkLst>
            <pc:docMk/>
            <pc:sldMk cId="3467233780" sldId="258"/>
            <ac:spMk id="2" creationId="{098BBD1F-66E6-A513-4804-5ADA4270A5F1}"/>
          </ac:spMkLst>
        </pc:spChg>
        <pc:spChg chg="del">
          <ac:chgData name="Andrew Dinkel" userId="S::100031511@ccisd.net::66bb8267-deeb-4b94-afec-329e7178d141" providerId="AD" clId="Web-{C273ECE9-F58A-44BD-9237-30A3DF808C7A}" dt="2024-02-15T20:49:00.620" v="9"/>
          <ac:spMkLst>
            <pc:docMk/>
            <pc:sldMk cId="3467233780" sldId="258"/>
            <ac:spMk id="3" creationId="{DC2572D2-7D8F-E36F-E9A9-4ECC72A92183}"/>
          </ac:spMkLst>
        </pc:spChg>
        <pc:picChg chg="add mod">
          <ac:chgData name="Andrew Dinkel" userId="S::100031511@ccisd.net::66bb8267-deeb-4b94-afec-329e7178d141" providerId="AD" clId="Web-{C273ECE9-F58A-44BD-9237-30A3DF808C7A}" dt="2024-02-15T20:49:04.386" v="10" actId="1076"/>
          <ac:picMkLst>
            <pc:docMk/>
            <pc:sldMk cId="3467233780" sldId="258"/>
            <ac:picMk id="4" creationId="{5EE0C554-995D-3E22-663D-C7D93976EA48}"/>
          </ac:picMkLst>
        </pc:picChg>
      </pc:sldChg>
      <pc:sldChg chg="addSp delSp modSp new mod modClrScheme addAnim chgLayout">
        <pc:chgData name="Andrew Dinkel" userId="S::100031511@ccisd.net::66bb8267-deeb-4b94-afec-329e7178d141" providerId="AD" clId="Web-{C273ECE9-F58A-44BD-9237-30A3DF808C7A}" dt="2024-02-15T20:57:08.780" v="17"/>
        <pc:sldMkLst>
          <pc:docMk/>
          <pc:sldMk cId="3621214078" sldId="259"/>
        </pc:sldMkLst>
        <pc:spChg chg="del">
          <ac:chgData name="Andrew Dinkel" userId="S::100031511@ccisd.net::66bb8267-deeb-4b94-afec-329e7178d141" providerId="AD" clId="Web-{C273ECE9-F58A-44BD-9237-30A3DF808C7A}" dt="2024-02-15T20:53:46.334" v="12"/>
          <ac:spMkLst>
            <pc:docMk/>
            <pc:sldMk cId="3621214078" sldId="259"/>
            <ac:spMk id="2" creationId="{E4C9AA96-771B-132A-B4D9-7473BDE44470}"/>
          </ac:spMkLst>
        </pc:spChg>
        <pc:spChg chg="del">
          <ac:chgData name="Andrew Dinkel" userId="S::100031511@ccisd.net::66bb8267-deeb-4b94-afec-329e7178d141" providerId="AD" clId="Web-{C273ECE9-F58A-44BD-9237-30A3DF808C7A}" dt="2024-02-15T20:53:49.303" v="13"/>
          <ac:spMkLst>
            <pc:docMk/>
            <pc:sldMk cId="3621214078" sldId="259"/>
            <ac:spMk id="3" creationId="{CAC13D07-2988-AE81-A412-E1BCEBE4DF04}"/>
          </ac:spMkLst>
        </pc:spChg>
        <pc:picChg chg="add mod">
          <ac:chgData name="Andrew Dinkel" userId="S::100031511@ccisd.net::66bb8267-deeb-4b94-afec-329e7178d141" providerId="AD" clId="Web-{C273ECE9-F58A-44BD-9237-30A3DF808C7A}" dt="2024-02-15T20:53:59.585" v="16" actId="1076"/>
          <ac:picMkLst>
            <pc:docMk/>
            <pc:sldMk cId="3621214078" sldId="259"/>
            <ac:picMk id="4" creationId="{06331941-F541-666C-C125-0E4773B463F9}"/>
          </ac:picMkLst>
        </pc:picChg>
      </pc:sldChg>
      <pc:sldMasterChg chg="del delSldLayout">
        <pc:chgData name="Andrew Dinkel" userId="S::100031511@ccisd.net::66bb8267-deeb-4b94-afec-329e7178d141" providerId="AD" clId="Web-{C273ECE9-F58A-44BD-9237-30A3DF808C7A}" dt="2024-02-15T20:57:08.780" v="17"/>
        <pc:sldMasterMkLst>
          <pc:docMk/>
          <pc:sldMasterMk cId="2460954070" sldId="2147483660"/>
        </pc:sldMasterMkLst>
        <pc:sldLayoutChg chg="del">
          <pc:chgData name="Andrew Dinkel" userId="S::100031511@ccisd.net::66bb8267-deeb-4b94-afec-329e7178d141" providerId="AD" clId="Web-{C273ECE9-F58A-44BD-9237-30A3DF808C7A}" dt="2024-02-15T20:57:08.780" v="17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Andrew Dinkel" userId="S::100031511@ccisd.net::66bb8267-deeb-4b94-afec-329e7178d141" providerId="AD" clId="Web-{C273ECE9-F58A-44BD-9237-30A3DF808C7A}" dt="2024-02-15T20:57:08.780" v="17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Andrew Dinkel" userId="S::100031511@ccisd.net::66bb8267-deeb-4b94-afec-329e7178d141" providerId="AD" clId="Web-{C273ECE9-F58A-44BD-9237-30A3DF808C7A}" dt="2024-02-15T20:57:08.780" v="17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Andrew Dinkel" userId="S::100031511@ccisd.net::66bb8267-deeb-4b94-afec-329e7178d141" providerId="AD" clId="Web-{C273ECE9-F58A-44BD-9237-30A3DF808C7A}" dt="2024-02-15T20:57:08.780" v="17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Andrew Dinkel" userId="S::100031511@ccisd.net::66bb8267-deeb-4b94-afec-329e7178d141" providerId="AD" clId="Web-{C273ECE9-F58A-44BD-9237-30A3DF808C7A}" dt="2024-02-15T20:57:08.780" v="17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Andrew Dinkel" userId="S::100031511@ccisd.net::66bb8267-deeb-4b94-afec-329e7178d141" providerId="AD" clId="Web-{C273ECE9-F58A-44BD-9237-30A3DF808C7A}" dt="2024-02-15T20:57:08.780" v="17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Andrew Dinkel" userId="S::100031511@ccisd.net::66bb8267-deeb-4b94-afec-329e7178d141" providerId="AD" clId="Web-{C273ECE9-F58A-44BD-9237-30A3DF808C7A}" dt="2024-02-15T20:57:08.780" v="17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Andrew Dinkel" userId="S::100031511@ccisd.net::66bb8267-deeb-4b94-afec-329e7178d141" providerId="AD" clId="Web-{C273ECE9-F58A-44BD-9237-30A3DF808C7A}" dt="2024-02-15T20:57:08.780" v="17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Andrew Dinkel" userId="S::100031511@ccisd.net::66bb8267-deeb-4b94-afec-329e7178d141" providerId="AD" clId="Web-{C273ECE9-F58A-44BD-9237-30A3DF808C7A}" dt="2024-02-15T20:57:08.780" v="17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Andrew Dinkel" userId="S::100031511@ccisd.net::66bb8267-deeb-4b94-afec-329e7178d141" providerId="AD" clId="Web-{C273ECE9-F58A-44BD-9237-30A3DF808C7A}" dt="2024-02-15T20:57:08.780" v="17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Andrew Dinkel" userId="S::100031511@ccisd.net::66bb8267-deeb-4b94-afec-329e7178d141" providerId="AD" clId="Web-{C273ECE9-F58A-44BD-9237-30A3DF808C7A}" dt="2024-02-15T20:57:08.780" v="17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 modSldLayout">
        <pc:chgData name="Andrew Dinkel" userId="S::100031511@ccisd.net::66bb8267-deeb-4b94-afec-329e7178d141" providerId="AD" clId="Web-{C273ECE9-F58A-44BD-9237-30A3DF808C7A}" dt="2024-02-15T20:57:08.780" v="17"/>
        <pc:sldMasterMkLst>
          <pc:docMk/>
          <pc:sldMasterMk cId="2429155029" sldId="2147483672"/>
        </pc:sldMasterMkLst>
        <pc:sldLayoutChg chg="add mod replId">
          <pc:chgData name="Andrew Dinkel" userId="S::100031511@ccisd.net::66bb8267-deeb-4b94-afec-329e7178d141" providerId="AD" clId="Web-{C273ECE9-F58A-44BD-9237-30A3DF808C7A}" dt="2024-02-15T20:57:08.780" v="17"/>
          <pc:sldLayoutMkLst>
            <pc:docMk/>
            <pc:sldMasterMk cId="2429155029" sldId="2147483672"/>
            <pc:sldLayoutMk cId="2092263437" sldId="2147483673"/>
          </pc:sldLayoutMkLst>
        </pc:sldLayoutChg>
        <pc:sldLayoutChg chg="add mod replId">
          <pc:chgData name="Andrew Dinkel" userId="S::100031511@ccisd.net::66bb8267-deeb-4b94-afec-329e7178d141" providerId="AD" clId="Web-{C273ECE9-F58A-44BD-9237-30A3DF808C7A}" dt="2024-02-15T20:57:08.780" v="17"/>
          <pc:sldLayoutMkLst>
            <pc:docMk/>
            <pc:sldMasterMk cId="2429155029" sldId="2147483672"/>
            <pc:sldLayoutMk cId="959309822" sldId="2147483674"/>
          </pc:sldLayoutMkLst>
        </pc:sldLayoutChg>
        <pc:sldLayoutChg chg="add mod replId">
          <pc:chgData name="Andrew Dinkel" userId="S::100031511@ccisd.net::66bb8267-deeb-4b94-afec-329e7178d141" providerId="AD" clId="Web-{C273ECE9-F58A-44BD-9237-30A3DF808C7A}" dt="2024-02-15T20:57:08.780" v="17"/>
          <pc:sldLayoutMkLst>
            <pc:docMk/>
            <pc:sldMasterMk cId="2429155029" sldId="2147483672"/>
            <pc:sldLayoutMk cId="197813837" sldId="2147483675"/>
          </pc:sldLayoutMkLst>
        </pc:sldLayoutChg>
        <pc:sldLayoutChg chg="add mod replId">
          <pc:chgData name="Andrew Dinkel" userId="S::100031511@ccisd.net::66bb8267-deeb-4b94-afec-329e7178d141" providerId="AD" clId="Web-{C273ECE9-F58A-44BD-9237-30A3DF808C7A}" dt="2024-02-15T20:57:08.780" v="17"/>
          <pc:sldLayoutMkLst>
            <pc:docMk/>
            <pc:sldMasterMk cId="2429155029" sldId="2147483672"/>
            <pc:sldLayoutMk cId="1277002370" sldId="2147483676"/>
          </pc:sldLayoutMkLst>
        </pc:sldLayoutChg>
        <pc:sldLayoutChg chg="add mod replId">
          <pc:chgData name="Andrew Dinkel" userId="S::100031511@ccisd.net::66bb8267-deeb-4b94-afec-329e7178d141" providerId="AD" clId="Web-{C273ECE9-F58A-44BD-9237-30A3DF808C7A}" dt="2024-02-15T20:57:08.780" v="17"/>
          <pc:sldLayoutMkLst>
            <pc:docMk/>
            <pc:sldMasterMk cId="2429155029" sldId="2147483672"/>
            <pc:sldLayoutMk cId="3183031082" sldId="2147483677"/>
          </pc:sldLayoutMkLst>
        </pc:sldLayoutChg>
        <pc:sldLayoutChg chg="add mod replId">
          <pc:chgData name="Andrew Dinkel" userId="S::100031511@ccisd.net::66bb8267-deeb-4b94-afec-329e7178d141" providerId="AD" clId="Web-{C273ECE9-F58A-44BD-9237-30A3DF808C7A}" dt="2024-02-15T20:57:08.780" v="17"/>
          <pc:sldLayoutMkLst>
            <pc:docMk/>
            <pc:sldMasterMk cId="2429155029" sldId="2147483672"/>
            <pc:sldLayoutMk cId="2256382866" sldId="2147483678"/>
          </pc:sldLayoutMkLst>
        </pc:sldLayoutChg>
        <pc:sldLayoutChg chg="add mod replId">
          <pc:chgData name="Andrew Dinkel" userId="S::100031511@ccisd.net::66bb8267-deeb-4b94-afec-329e7178d141" providerId="AD" clId="Web-{C273ECE9-F58A-44BD-9237-30A3DF808C7A}" dt="2024-02-15T20:57:08.780" v="17"/>
          <pc:sldLayoutMkLst>
            <pc:docMk/>
            <pc:sldMasterMk cId="2429155029" sldId="2147483672"/>
            <pc:sldLayoutMk cId="3637505591" sldId="2147483679"/>
          </pc:sldLayoutMkLst>
        </pc:sldLayoutChg>
        <pc:sldLayoutChg chg="add mod replId">
          <pc:chgData name="Andrew Dinkel" userId="S::100031511@ccisd.net::66bb8267-deeb-4b94-afec-329e7178d141" providerId="AD" clId="Web-{C273ECE9-F58A-44BD-9237-30A3DF808C7A}" dt="2024-02-15T20:57:08.780" v="17"/>
          <pc:sldLayoutMkLst>
            <pc:docMk/>
            <pc:sldMasterMk cId="2429155029" sldId="2147483672"/>
            <pc:sldLayoutMk cId="2911277619" sldId="2147483680"/>
          </pc:sldLayoutMkLst>
        </pc:sldLayoutChg>
        <pc:sldLayoutChg chg="add mod replId">
          <pc:chgData name="Andrew Dinkel" userId="S::100031511@ccisd.net::66bb8267-deeb-4b94-afec-329e7178d141" providerId="AD" clId="Web-{C273ECE9-F58A-44BD-9237-30A3DF808C7A}" dt="2024-02-15T20:57:08.780" v="17"/>
          <pc:sldLayoutMkLst>
            <pc:docMk/>
            <pc:sldMasterMk cId="2429155029" sldId="2147483672"/>
            <pc:sldLayoutMk cId="1487118058" sldId="2147483681"/>
          </pc:sldLayoutMkLst>
        </pc:sldLayoutChg>
        <pc:sldLayoutChg chg="add mod replId">
          <pc:chgData name="Andrew Dinkel" userId="S::100031511@ccisd.net::66bb8267-deeb-4b94-afec-329e7178d141" providerId="AD" clId="Web-{C273ECE9-F58A-44BD-9237-30A3DF808C7A}" dt="2024-02-15T20:57:08.780" v="17"/>
          <pc:sldLayoutMkLst>
            <pc:docMk/>
            <pc:sldMasterMk cId="2429155029" sldId="2147483672"/>
            <pc:sldLayoutMk cId="2426174010" sldId="2147483682"/>
          </pc:sldLayoutMkLst>
        </pc:sldLayoutChg>
        <pc:sldLayoutChg chg="add mod replId">
          <pc:chgData name="Andrew Dinkel" userId="S::100031511@ccisd.net::66bb8267-deeb-4b94-afec-329e7178d141" providerId="AD" clId="Web-{C273ECE9-F58A-44BD-9237-30A3DF808C7A}" dt="2024-02-15T20:57:08.780" v="17"/>
          <pc:sldLayoutMkLst>
            <pc:docMk/>
            <pc:sldMasterMk cId="2429155029" sldId="2147483672"/>
            <pc:sldLayoutMk cId="1594432930" sldId="2147483683"/>
          </pc:sldLayoutMkLst>
        </pc:sldLayoutChg>
      </pc:sldMasterChg>
    </pc:docChg>
  </pc:docChgLst>
  <pc:docChgLst>
    <pc:chgData name="Andrew Dinkel" userId="66bb8267-deeb-4b94-afec-329e7178d141" providerId="ADAL" clId="{1584CFB5-D8A5-4309-9DB3-B0430FA4C877}"/>
    <pc:docChg chg="undo custSel addSld modSld">
      <pc:chgData name="Andrew Dinkel" userId="66bb8267-deeb-4b94-afec-329e7178d141" providerId="ADAL" clId="{1584CFB5-D8A5-4309-9DB3-B0430FA4C877}" dt="2024-02-15T21:20:11.382" v="134" actId="14100"/>
      <pc:docMkLst>
        <pc:docMk/>
      </pc:docMkLst>
      <pc:sldChg chg="addSp delSp modSp mod setBg">
        <pc:chgData name="Andrew Dinkel" userId="66bb8267-deeb-4b94-afec-329e7178d141" providerId="ADAL" clId="{1584CFB5-D8A5-4309-9DB3-B0430FA4C877}" dt="2024-02-15T21:07:02.231" v="52" actId="1076"/>
        <pc:sldMkLst>
          <pc:docMk/>
          <pc:sldMk cId="109857222" sldId="256"/>
        </pc:sldMkLst>
        <pc:spChg chg="mod">
          <ac:chgData name="Andrew Dinkel" userId="66bb8267-deeb-4b94-afec-329e7178d141" providerId="ADAL" clId="{1584CFB5-D8A5-4309-9DB3-B0430FA4C877}" dt="2024-02-15T21:06:45.403" v="45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ndrew Dinkel" userId="66bb8267-deeb-4b94-afec-329e7178d141" providerId="ADAL" clId="{1584CFB5-D8A5-4309-9DB3-B0430FA4C877}" dt="2024-02-15T21:07:02.231" v="52" actId="107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Andrew Dinkel" userId="66bb8267-deeb-4b94-afec-329e7178d141" providerId="ADAL" clId="{1584CFB5-D8A5-4309-9DB3-B0430FA4C877}" dt="2024-02-15T21:06:40.749" v="44" actId="26606"/>
          <ac:spMkLst>
            <pc:docMk/>
            <pc:sldMk cId="109857222" sldId="256"/>
            <ac:spMk id="9" creationId="{54047A07-72EC-41BC-A55F-C264F639FB20}"/>
          </ac:spMkLst>
        </pc:spChg>
        <pc:picChg chg="add del">
          <ac:chgData name="Andrew Dinkel" userId="66bb8267-deeb-4b94-afec-329e7178d141" providerId="ADAL" clId="{1584CFB5-D8A5-4309-9DB3-B0430FA4C877}" dt="2024-02-15T21:06:40.749" v="44" actId="26606"/>
          <ac:picMkLst>
            <pc:docMk/>
            <pc:sldMk cId="109857222" sldId="256"/>
            <ac:picMk id="5" creationId="{66C719EB-68F0-35B8-76EC-B26C5901EC7A}"/>
          </ac:picMkLst>
        </pc:picChg>
      </pc:sldChg>
      <pc:sldChg chg="modSp mod">
        <pc:chgData name="Andrew Dinkel" userId="66bb8267-deeb-4b94-afec-329e7178d141" providerId="ADAL" clId="{1584CFB5-D8A5-4309-9DB3-B0430FA4C877}" dt="2024-02-15T21:14:16.505" v="115" actId="20577"/>
        <pc:sldMkLst>
          <pc:docMk/>
          <pc:sldMk cId="1322071659" sldId="257"/>
        </pc:sldMkLst>
        <pc:spChg chg="mod">
          <ac:chgData name="Andrew Dinkel" userId="66bb8267-deeb-4b94-afec-329e7178d141" providerId="ADAL" clId="{1584CFB5-D8A5-4309-9DB3-B0430FA4C877}" dt="2024-02-15T21:14:16.505" v="115" actId="20577"/>
          <ac:spMkLst>
            <pc:docMk/>
            <pc:sldMk cId="1322071659" sldId="257"/>
            <ac:spMk id="2" creationId="{2B937AD1-B2E5-BBC6-BA29-10ED80539668}"/>
          </ac:spMkLst>
        </pc:spChg>
        <pc:spChg chg="mod">
          <ac:chgData name="Andrew Dinkel" userId="66bb8267-deeb-4b94-afec-329e7178d141" providerId="ADAL" clId="{1584CFB5-D8A5-4309-9DB3-B0430FA4C877}" dt="2024-02-15T21:06:03.957" v="3"/>
          <ac:spMkLst>
            <pc:docMk/>
            <pc:sldMk cId="1322071659" sldId="257"/>
            <ac:spMk id="3" creationId="{7F993211-2F58-DD73-22D2-F8298ECC34EB}"/>
          </ac:spMkLst>
        </pc:spChg>
      </pc:sldChg>
      <pc:sldChg chg="addSp delSp modSp new mod setBg">
        <pc:chgData name="Andrew Dinkel" userId="66bb8267-deeb-4b94-afec-329e7178d141" providerId="ADAL" clId="{1584CFB5-D8A5-4309-9DB3-B0430FA4C877}" dt="2024-02-15T21:07:35.180" v="64" actId="20577"/>
        <pc:sldMkLst>
          <pc:docMk/>
          <pc:sldMk cId="4061931116" sldId="260"/>
        </pc:sldMkLst>
        <pc:spChg chg="mod">
          <ac:chgData name="Andrew Dinkel" userId="66bb8267-deeb-4b94-afec-329e7178d141" providerId="ADAL" clId="{1584CFB5-D8A5-4309-9DB3-B0430FA4C877}" dt="2024-02-15T21:07:35.180" v="64" actId="20577"/>
          <ac:spMkLst>
            <pc:docMk/>
            <pc:sldMk cId="4061931116" sldId="260"/>
            <ac:spMk id="2" creationId="{C3C0E08C-F543-CC7B-9B29-41CAF60F9922}"/>
          </ac:spMkLst>
        </pc:spChg>
        <pc:spChg chg="mod">
          <ac:chgData name="Andrew Dinkel" userId="66bb8267-deeb-4b94-afec-329e7178d141" providerId="ADAL" clId="{1584CFB5-D8A5-4309-9DB3-B0430FA4C877}" dt="2024-02-15T21:07:26.647" v="56" actId="26606"/>
          <ac:spMkLst>
            <pc:docMk/>
            <pc:sldMk cId="4061931116" sldId="260"/>
            <ac:spMk id="3" creationId="{AA4C712A-CB67-25EF-79A8-9FE02A37F8F5}"/>
          </ac:spMkLst>
        </pc:spChg>
        <pc:spChg chg="add del">
          <ac:chgData name="Andrew Dinkel" userId="66bb8267-deeb-4b94-afec-329e7178d141" providerId="ADAL" clId="{1584CFB5-D8A5-4309-9DB3-B0430FA4C877}" dt="2024-02-15T21:07:26.647" v="56" actId="26606"/>
          <ac:spMkLst>
            <pc:docMk/>
            <pc:sldMk cId="4061931116" sldId="260"/>
            <ac:spMk id="8" creationId="{089A69AF-D57B-49B4-886C-D4A5DC194421}"/>
          </ac:spMkLst>
        </pc:spChg>
        <pc:spChg chg="add del">
          <ac:chgData name="Andrew Dinkel" userId="66bb8267-deeb-4b94-afec-329e7178d141" providerId="ADAL" clId="{1584CFB5-D8A5-4309-9DB3-B0430FA4C877}" dt="2024-02-15T21:07:26.647" v="56" actId="26606"/>
          <ac:spMkLst>
            <pc:docMk/>
            <pc:sldMk cId="4061931116" sldId="260"/>
            <ac:spMk id="10" creationId="{CABDC08D-6093-4397-92D4-54D00E2BB1C2}"/>
          </ac:spMkLst>
        </pc:spChg>
      </pc:sldChg>
      <pc:sldChg chg="addSp delSp modSp new mod setBg setClrOvrMap">
        <pc:chgData name="Andrew Dinkel" userId="66bb8267-deeb-4b94-afec-329e7178d141" providerId="ADAL" clId="{1584CFB5-D8A5-4309-9DB3-B0430FA4C877}" dt="2024-02-15T21:07:48.922" v="74" actId="26606"/>
        <pc:sldMkLst>
          <pc:docMk/>
          <pc:sldMk cId="2684358168" sldId="261"/>
        </pc:sldMkLst>
        <pc:spChg chg="mod">
          <ac:chgData name="Andrew Dinkel" userId="66bb8267-deeb-4b94-afec-329e7178d141" providerId="ADAL" clId="{1584CFB5-D8A5-4309-9DB3-B0430FA4C877}" dt="2024-02-15T21:07:48.922" v="74" actId="26606"/>
          <ac:spMkLst>
            <pc:docMk/>
            <pc:sldMk cId="2684358168" sldId="261"/>
            <ac:spMk id="2" creationId="{A7D0E51D-DD21-3E1C-0320-2DB4F4DA7A22}"/>
          </ac:spMkLst>
        </pc:spChg>
        <pc:spChg chg="del mod">
          <ac:chgData name="Andrew Dinkel" userId="66bb8267-deeb-4b94-afec-329e7178d141" providerId="ADAL" clId="{1584CFB5-D8A5-4309-9DB3-B0430FA4C877}" dt="2024-02-15T21:07:48.922" v="74" actId="26606"/>
          <ac:spMkLst>
            <pc:docMk/>
            <pc:sldMk cId="2684358168" sldId="261"/>
            <ac:spMk id="3" creationId="{FF8E07B4-AFD5-D19D-B7D7-71A5C4DF2470}"/>
          </ac:spMkLst>
        </pc:spChg>
        <pc:spChg chg="add del">
          <ac:chgData name="Andrew Dinkel" userId="66bb8267-deeb-4b94-afec-329e7178d141" providerId="ADAL" clId="{1584CFB5-D8A5-4309-9DB3-B0430FA4C877}" dt="2024-02-15T21:07:48.922" v="74" actId="26606"/>
          <ac:spMkLst>
            <pc:docMk/>
            <pc:sldMk cId="2684358168" sldId="261"/>
            <ac:spMk id="8" creationId="{089A69AF-D57B-49B4-886C-D4A5DC194421}"/>
          </ac:spMkLst>
        </pc:spChg>
        <pc:spChg chg="add del">
          <ac:chgData name="Andrew Dinkel" userId="66bb8267-deeb-4b94-afec-329e7178d141" providerId="ADAL" clId="{1584CFB5-D8A5-4309-9DB3-B0430FA4C877}" dt="2024-02-15T21:07:48.922" v="74" actId="26606"/>
          <ac:spMkLst>
            <pc:docMk/>
            <pc:sldMk cId="2684358168" sldId="261"/>
            <ac:spMk id="10" creationId="{CABDC08D-6093-4397-92D4-54D00E2BB1C2}"/>
          </ac:spMkLst>
        </pc:spChg>
        <pc:spChg chg="add">
          <ac:chgData name="Andrew Dinkel" userId="66bb8267-deeb-4b94-afec-329e7178d141" providerId="ADAL" clId="{1584CFB5-D8A5-4309-9DB3-B0430FA4C877}" dt="2024-02-15T21:07:48.922" v="74" actId="26606"/>
          <ac:spMkLst>
            <pc:docMk/>
            <pc:sldMk cId="2684358168" sldId="261"/>
            <ac:spMk id="17" creationId="{133F8CB7-795C-4272-9073-64D8CF97F220}"/>
          </ac:spMkLst>
        </pc:spChg>
        <pc:spChg chg="add">
          <ac:chgData name="Andrew Dinkel" userId="66bb8267-deeb-4b94-afec-329e7178d141" providerId="ADAL" clId="{1584CFB5-D8A5-4309-9DB3-B0430FA4C877}" dt="2024-02-15T21:07:48.922" v="74" actId="26606"/>
          <ac:spMkLst>
            <pc:docMk/>
            <pc:sldMk cId="2684358168" sldId="261"/>
            <ac:spMk id="19" creationId="{B7743172-17A8-4FA4-8434-B813E03B7665}"/>
          </ac:spMkLst>
        </pc:spChg>
        <pc:spChg chg="add">
          <ac:chgData name="Andrew Dinkel" userId="66bb8267-deeb-4b94-afec-329e7178d141" providerId="ADAL" clId="{1584CFB5-D8A5-4309-9DB3-B0430FA4C877}" dt="2024-02-15T21:07:48.922" v="74" actId="26606"/>
          <ac:spMkLst>
            <pc:docMk/>
            <pc:sldMk cId="2684358168" sldId="261"/>
            <ac:spMk id="21" creationId="{4CE1233C-FD2F-489E-BFDE-086F5FED6491}"/>
          </ac:spMkLst>
        </pc:spChg>
        <pc:picChg chg="add">
          <ac:chgData name="Andrew Dinkel" userId="66bb8267-deeb-4b94-afec-329e7178d141" providerId="ADAL" clId="{1584CFB5-D8A5-4309-9DB3-B0430FA4C877}" dt="2024-02-15T21:07:48.922" v="74" actId="26606"/>
          <ac:picMkLst>
            <pc:docMk/>
            <pc:sldMk cId="2684358168" sldId="261"/>
            <ac:picMk id="14" creationId="{5AEFB654-5BF6-8D7F-0D7A-354BFE7143E9}"/>
          </ac:picMkLst>
        </pc:picChg>
      </pc:sldChg>
      <pc:sldChg chg="modSp new mod">
        <pc:chgData name="Andrew Dinkel" userId="66bb8267-deeb-4b94-afec-329e7178d141" providerId="ADAL" clId="{1584CFB5-D8A5-4309-9DB3-B0430FA4C877}" dt="2024-02-15T21:14:07.905" v="92" actId="20577"/>
        <pc:sldMkLst>
          <pc:docMk/>
          <pc:sldMk cId="2811016588" sldId="262"/>
        </pc:sldMkLst>
        <pc:spChg chg="mod">
          <ac:chgData name="Andrew Dinkel" userId="66bb8267-deeb-4b94-afec-329e7178d141" providerId="ADAL" clId="{1584CFB5-D8A5-4309-9DB3-B0430FA4C877}" dt="2024-02-15T21:14:07.905" v="92" actId="20577"/>
          <ac:spMkLst>
            <pc:docMk/>
            <pc:sldMk cId="2811016588" sldId="262"/>
            <ac:spMk id="2" creationId="{94A06A39-6E09-8EC2-0068-08BD073242B8}"/>
          </ac:spMkLst>
        </pc:spChg>
      </pc:sldChg>
      <pc:sldChg chg="addSp delSp modSp new mod">
        <pc:chgData name="Andrew Dinkel" userId="66bb8267-deeb-4b94-afec-329e7178d141" providerId="ADAL" clId="{1584CFB5-D8A5-4309-9DB3-B0430FA4C877}" dt="2024-02-15T21:17:34.757" v="125" actId="14100"/>
        <pc:sldMkLst>
          <pc:docMk/>
          <pc:sldMk cId="734251249" sldId="263"/>
        </pc:sldMkLst>
        <pc:spChg chg="del">
          <ac:chgData name="Andrew Dinkel" userId="66bb8267-deeb-4b94-afec-329e7178d141" providerId="ADAL" clId="{1584CFB5-D8A5-4309-9DB3-B0430FA4C877}" dt="2024-02-15T21:17:00.169" v="118" actId="21"/>
          <ac:spMkLst>
            <pc:docMk/>
            <pc:sldMk cId="734251249" sldId="263"/>
            <ac:spMk id="2" creationId="{AFE30054-DCB5-66B6-3F78-1CC4169B3A57}"/>
          </ac:spMkLst>
        </pc:spChg>
        <pc:spChg chg="del">
          <ac:chgData name="Andrew Dinkel" userId="66bb8267-deeb-4b94-afec-329e7178d141" providerId="ADAL" clId="{1584CFB5-D8A5-4309-9DB3-B0430FA4C877}" dt="2024-02-15T21:16:57.158" v="117" actId="21"/>
          <ac:spMkLst>
            <pc:docMk/>
            <pc:sldMk cId="734251249" sldId="263"/>
            <ac:spMk id="3" creationId="{CD5B3749-4277-6832-62FE-4B9554E70FFC}"/>
          </ac:spMkLst>
        </pc:spChg>
        <pc:spChg chg="add mod">
          <ac:chgData name="Andrew Dinkel" userId="66bb8267-deeb-4b94-afec-329e7178d141" providerId="ADAL" clId="{1584CFB5-D8A5-4309-9DB3-B0430FA4C877}" dt="2024-02-15T21:17:01.293" v="119"/>
          <ac:spMkLst>
            <pc:docMk/>
            <pc:sldMk cId="734251249" sldId="263"/>
            <ac:spMk id="4" creationId="{AFE30054-DCB5-66B6-3F78-1CC4169B3A57}"/>
          </ac:spMkLst>
        </pc:spChg>
        <pc:picChg chg="add mod">
          <ac:chgData name="Andrew Dinkel" userId="66bb8267-deeb-4b94-afec-329e7178d141" providerId="ADAL" clId="{1584CFB5-D8A5-4309-9DB3-B0430FA4C877}" dt="2024-02-15T21:17:34.757" v="125" actId="14100"/>
          <ac:picMkLst>
            <pc:docMk/>
            <pc:sldMk cId="734251249" sldId="263"/>
            <ac:picMk id="6" creationId="{3FFDE80B-AD0A-7C91-E9DC-3008BC2C3C89}"/>
          </ac:picMkLst>
        </pc:picChg>
      </pc:sldChg>
      <pc:sldChg chg="addSp delSp modSp new mod">
        <pc:chgData name="Andrew Dinkel" userId="66bb8267-deeb-4b94-afec-329e7178d141" providerId="ADAL" clId="{1584CFB5-D8A5-4309-9DB3-B0430FA4C877}" dt="2024-02-15T21:20:11.382" v="134" actId="14100"/>
        <pc:sldMkLst>
          <pc:docMk/>
          <pc:sldMk cId="3028005063" sldId="264"/>
        </pc:sldMkLst>
        <pc:spChg chg="del">
          <ac:chgData name="Andrew Dinkel" userId="66bb8267-deeb-4b94-afec-329e7178d141" providerId="ADAL" clId="{1584CFB5-D8A5-4309-9DB3-B0430FA4C877}" dt="2024-02-15T21:19:31.914" v="128" actId="21"/>
          <ac:spMkLst>
            <pc:docMk/>
            <pc:sldMk cId="3028005063" sldId="264"/>
            <ac:spMk id="2" creationId="{4E7FBBC2-0E2C-5957-5941-A43FEC6B455E}"/>
          </ac:spMkLst>
        </pc:spChg>
        <pc:spChg chg="del">
          <ac:chgData name="Andrew Dinkel" userId="66bb8267-deeb-4b94-afec-329e7178d141" providerId="ADAL" clId="{1584CFB5-D8A5-4309-9DB3-B0430FA4C877}" dt="2024-02-15T21:19:28.382" v="127" actId="21"/>
          <ac:spMkLst>
            <pc:docMk/>
            <pc:sldMk cId="3028005063" sldId="264"/>
            <ac:spMk id="3" creationId="{DA6DC3A1-B189-C2E2-2096-A3B3A297A20C}"/>
          </ac:spMkLst>
        </pc:spChg>
        <pc:spChg chg="add del mod">
          <ac:chgData name="Andrew Dinkel" userId="66bb8267-deeb-4b94-afec-329e7178d141" providerId="ADAL" clId="{1584CFB5-D8A5-4309-9DB3-B0430FA4C877}" dt="2024-02-15T21:19:38.396" v="130" actId="21"/>
          <ac:spMkLst>
            <pc:docMk/>
            <pc:sldMk cId="3028005063" sldId="264"/>
            <ac:spMk id="4" creationId="{4E7FBBC2-0E2C-5957-5941-A43FEC6B455E}"/>
          </ac:spMkLst>
        </pc:spChg>
        <pc:picChg chg="add mod">
          <ac:chgData name="Andrew Dinkel" userId="66bb8267-deeb-4b94-afec-329e7178d141" providerId="ADAL" clId="{1584CFB5-D8A5-4309-9DB3-B0430FA4C877}" dt="2024-02-15T21:20:11.382" v="134" actId="14100"/>
          <ac:picMkLst>
            <pc:docMk/>
            <pc:sldMk cId="3028005063" sldId="264"/>
            <ac:picMk id="6" creationId="{4B6B649B-618E-59C7-A104-6D5E2B4C528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216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8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6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58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929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5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06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702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067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8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14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54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903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6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6130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602100"/>
            <a:ext cx="10572000" cy="1826900"/>
          </a:xfrm>
        </p:spPr>
        <p:txBody>
          <a:bodyPr/>
          <a:lstStyle/>
          <a:p>
            <a:r>
              <a:rPr lang="en-US" sz="8800" dirty="0"/>
              <a:t>IMDb Web Scraper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118" y="5685582"/>
            <a:ext cx="2037600" cy="43497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Drew Dinkel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37AD1-B2E5-BBC6-BA29-10ED80539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Behind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93211-2F58-DD73-22D2-F8298ECC3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7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6A39-6E09-8EC2-0068-08BD07324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I Ran Into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0F887-AE9A-0D90-02FF-992E03097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16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6B649B-618E-59C7-A104-6D5E2B4C5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348"/>
            <a:ext cx="12192000" cy="688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05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E30054-DCB5-66B6-3F78-1CC4169B3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DE80B-AD0A-7C91-E9DC-3008BC2C3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51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Db_Scraper_action">
            <a:hlinkClick r:id="" action="ppaction://media"/>
            <a:extLst>
              <a:ext uri="{FF2B5EF4-FFF2-40B4-BE49-F238E27FC236}">
                <a16:creationId xmlns:a16="http://schemas.microsoft.com/office/drawing/2014/main" id="{5EE0C554-995D-3E22-663D-C7D93976EA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763" y="440267"/>
            <a:ext cx="12199525" cy="578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3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Db_Scraper_comedy,sci-fi">
            <a:hlinkClick r:id="" action="ppaction://media"/>
            <a:extLst>
              <a:ext uri="{FF2B5EF4-FFF2-40B4-BE49-F238E27FC236}">
                <a16:creationId xmlns:a16="http://schemas.microsoft.com/office/drawing/2014/main" id="{06331941-F541-666C-C125-0E4773B463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763" y="543749"/>
            <a:ext cx="12199525" cy="577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1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0E08C-F543-CC7B-9B29-41CAF60F9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C712A-CB67-25EF-79A8-9FE02A37F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31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D0E51D-DD21-3E1C-0320-2DB4F4DA7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Questions</a:t>
            </a:r>
          </a:p>
        </p:txBody>
      </p:sp>
      <p:pic>
        <p:nvPicPr>
          <p:cNvPr id="14" name="Graphic 13" descr="Help">
            <a:extLst>
              <a:ext uri="{FF2B5EF4-FFF2-40B4-BE49-F238E27FC236}">
                <a16:creationId xmlns:a16="http://schemas.microsoft.com/office/drawing/2014/main" id="{5AEFB654-5BF6-8D7F-0D7A-354BFE714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554" y="643465"/>
            <a:ext cx="5397897" cy="539789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684358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17</TotalTime>
  <Words>15</Words>
  <Application>Microsoft Office PowerPoint</Application>
  <PresentationFormat>Widescreen</PresentationFormat>
  <Paragraphs>6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Century Gothic</vt:lpstr>
      <vt:lpstr>Wingdings 2</vt:lpstr>
      <vt:lpstr>Quotable</vt:lpstr>
      <vt:lpstr>IMDb Web Scraper</vt:lpstr>
      <vt:lpstr>Idea Behind The Project</vt:lpstr>
      <vt:lpstr>Issues I Ran Into</vt:lpstr>
      <vt:lpstr>PowerPoint Presentation</vt:lpstr>
      <vt:lpstr>PowerPoint Presentation</vt:lpstr>
      <vt:lpstr>PowerPoint Presentation</vt:lpstr>
      <vt:lpstr>PowerPoint Presentation</vt:lpstr>
      <vt:lpstr>Sources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Andrew Dinkel</cp:lastModifiedBy>
  <cp:revision>14</cp:revision>
  <dcterms:created xsi:type="dcterms:W3CDTF">2024-02-15T20:44:11Z</dcterms:created>
  <dcterms:modified xsi:type="dcterms:W3CDTF">2024-02-15T21:20:18Z</dcterms:modified>
</cp:coreProperties>
</file>